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326b125011d4328"/>
  </p:sldMasterIdLst>
  <p:sldIdLst>
    <p:sldId id="264" r:id="R8f60cc46a7b74033"/>
    <p:sldId id="265" r:id="Reb9ed23e35bb4022"/>
    <p:sldId id="266" r:id="Rf15778487aab460f"/>
    <p:sldId id="267" r:id="Rfb476ae1d1c94abf"/>
    <p:sldId id="268" r:id="R2885d39808c7471d"/>
    <p:sldId id="269" r:id="Rd9f6be6f042e4cff"/>
    <p:sldId id="270" r:id="R162f210ebe564929"/>
    <p:sldId id="271" r:id="R101d23b1f573489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326b125011d4328" /><Relationship Type="http://schemas.openxmlformats.org/officeDocument/2006/relationships/theme" Target="/ppt/slideMasters/theme/theme2.xml" Id="Rb92c5ec82bde4851" /><Relationship Type="http://schemas.openxmlformats.org/officeDocument/2006/relationships/slide" Target="/ppt/slides/slide9.xml" Id="R8f60cc46a7b74033" /><Relationship Type="http://schemas.openxmlformats.org/officeDocument/2006/relationships/slide" Target="/ppt/slides/slidea.xml" Id="Reb9ed23e35bb4022" /><Relationship Type="http://schemas.openxmlformats.org/officeDocument/2006/relationships/slide" Target="/ppt/slides/slideb.xml" Id="Rf15778487aab460f" /><Relationship Type="http://schemas.openxmlformats.org/officeDocument/2006/relationships/slide" Target="/ppt/slides/slidec.xml" Id="Rfb476ae1d1c94abf" /><Relationship Type="http://schemas.openxmlformats.org/officeDocument/2006/relationships/tableStyles" Target="/ppt/tableStyles.xml" Id="R882b438260c94ed7" /><Relationship Type="http://schemas.openxmlformats.org/officeDocument/2006/relationships/slide" Target="/ppt/slides/slided.xml" Id="R2885d39808c7471d" /><Relationship Type="http://schemas.openxmlformats.org/officeDocument/2006/relationships/slide" Target="/ppt/slides/slidee.xml" Id="Rd9f6be6f042e4cff" /><Relationship Type="http://schemas.openxmlformats.org/officeDocument/2006/relationships/slide" Target="/ppt/slides/slidef.xml" Id="R162f210ebe564929" /><Relationship Type="http://schemas.openxmlformats.org/officeDocument/2006/relationships/slide" Target="/ppt/slides/slide10.xml" Id="R101d23b1f573489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fdaf6f67210415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6fcafd0dcfa473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6dc141de3d44ec8" /><Relationship Type="http://schemas.openxmlformats.org/officeDocument/2006/relationships/slideMaster" Target="/ppt/slideMasters/slideMaster2.xml" Id="Rc2ed21cc316f460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9dc3d09fe57478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6dc141de3d44ec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75803baee674610" /><Relationship Type="http://schemas.openxmlformats.org/officeDocument/2006/relationships/slideLayout" Target="/ppt/slideLayouts/slideLayout2.xml" Id="Rca1a80983ace4089" /><Relationship Type="http://schemas.openxmlformats.org/officeDocument/2006/relationships/slideLayout" Target="/ppt/slideLayouts/slideLayout3.xml" Id="Rb621d83223304b35" /><Relationship Type="http://schemas.openxmlformats.org/officeDocument/2006/relationships/slideLayout" Target="/ppt/slideLayouts/slideLayout4.xml" Id="Rf0f39eefd10d4942" /><Relationship Type="http://schemas.openxmlformats.org/officeDocument/2006/relationships/slideLayout" Target="/ppt/slideLayouts/slideLayout5.xml" Id="R34318da020364185" /><Relationship Type="http://schemas.openxmlformats.org/officeDocument/2006/relationships/image" Target="/ppt/media/image2.bin" Id="R894f4c2b74ad4aa0" /><Relationship Type="http://schemas.openxmlformats.org/officeDocument/2006/relationships/image" Target="/ppt/media/image.bin" Id="R88e6eeb3cea5457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94f4c2b74ad4aa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88e6eeb3cea545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0f39eefd10d4942"/>
    <p:sldLayoutId id="2147483652" r:id="Rb621d83223304b35"/>
    <p:sldLayoutId id="2147483651" r:id="Rca1a80983ace4089"/>
    <p:sldLayoutId id="2147483654" r:id="R34318da02036418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1aba5ef84274164" /><Relationship Type="http://schemas.openxmlformats.org/officeDocument/2006/relationships/chart" Target="/ppt/slides/charts/chart29.xml" Id="Rffc3da04f59e405a" /><Relationship Type="http://schemas.openxmlformats.org/officeDocument/2006/relationships/chart" Target="/ppt/slides/charts/chart2a.xml" Id="R364b0bb2558644a8" /><Relationship Type="http://schemas.openxmlformats.org/officeDocument/2006/relationships/chart" Target="/ppt/slides/charts/chart2b.xml" Id="R9dc723b9cacf4f3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767fd3b3a19a4ff1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df07411dae54f4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fd8e40a75514a73" /><Relationship Type="http://schemas.openxmlformats.org/officeDocument/2006/relationships/slideLayout" Target="/ppt/slideLayouts/slideLayout5.xml" Id="R5010936fabcc483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df2783a3451465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56f9aebfedd4400f" /><Relationship Type="http://schemas.openxmlformats.org/officeDocument/2006/relationships/image" Target="/ppt/media/image4.bin" Id="R37c931e253b74933" /><Relationship Type="http://schemas.openxmlformats.org/officeDocument/2006/relationships/slideLayout" Target="/ppt/slideLayouts/slideLayout5.xml" Id="R32e04757d7044c61" /><Relationship Type="http://schemas.openxmlformats.org/officeDocument/2006/relationships/chart" Target="/ppt/slides/charts/chart15.xml" Id="R76180945ae1f4843" /><Relationship Type="http://schemas.openxmlformats.org/officeDocument/2006/relationships/chart" Target="/ppt/slides/charts/chart16.xml" Id="R0d201ba191384ab9" /><Relationship Type="http://schemas.openxmlformats.org/officeDocument/2006/relationships/chart" Target="/ppt/slides/charts/chart17.xml" Id="R438b3df99470474a" /><Relationship Type="http://schemas.openxmlformats.org/officeDocument/2006/relationships/chart" Target="/ppt/slides/charts/chart18.xml" Id="R06a81f220142480d" /><Relationship Type="http://schemas.openxmlformats.org/officeDocument/2006/relationships/chart" Target="/ppt/slides/charts/chart19.xml" Id="R539521a634ce4d7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6b779506cdc436b" /><Relationship Type="http://schemas.openxmlformats.org/officeDocument/2006/relationships/image" Target="/ppt/media/image4.bin" Id="R1a4fee2a067541f5" /><Relationship Type="http://schemas.openxmlformats.org/officeDocument/2006/relationships/slideLayout" Target="/ppt/slideLayouts/slideLayout5.xml" Id="R0961659c96054d1f" /><Relationship Type="http://schemas.openxmlformats.org/officeDocument/2006/relationships/chart" Target="/ppt/slides/charts/chart1b.xml" Id="R827a31b7380b40b7" /><Relationship Type="http://schemas.openxmlformats.org/officeDocument/2006/relationships/chart" Target="/ppt/slides/charts/chart1c.xml" Id="R7d450bc735b94486" /><Relationship Type="http://schemas.openxmlformats.org/officeDocument/2006/relationships/chart" Target="/ppt/slides/charts/chart1d.xml" Id="Rd2f406379027415a" /><Relationship Type="http://schemas.openxmlformats.org/officeDocument/2006/relationships/chart" Target="/ppt/slides/charts/chart1e.xml" Id="R8615bbe9c41f47e4" /><Relationship Type="http://schemas.openxmlformats.org/officeDocument/2006/relationships/chart" Target="/ppt/slides/charts/chart1f.xml" Id="R568d5f3b98354a5c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aff6cfff82884a02" /><Relationship Type="http://schemas.openxmlformats.org/officeDocument/2006/relationships/image" Target="/ppt/media/image4.bin" Id="Rc9adccb1e29d46a4" /><Relationship Type="http://schemas.openxmlformats.org/officeDocument/2006/relationships/slideLayout" Target="/ppt/slideLayouts/slideLayout5.xml" Id="Rba64cabde34048d0" /><Relationship Type="http://schemas.openxmlformats.org/officeDocument/2006/relationships/chart" Target="/ppt/slides/charts/chart21.xml" Id="Rc7b389c3f55640c4" /><Relationship Type="http://schemas.openxmlformats.org/officeDocument/2006/relationships/chart" Target="/ppt/slides/charts/chart22.xml" Id="Rb324704e7d6a4ee7" /><Relationship Type="http://schemas.openxmlformats.org/officeDocument/2006/relationships/chart" Target="/ppt/slides/charts/chart23.xml" Id="Rb3e2237c6c804919" /><Relationship Type="http://schemas.openxmlformats.org/officeDocument/2006/relationships/chart" Target="/ppt/slides/charts/chart24.xml" Id="Rffab63dc1e934bb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5.824176</c:v>
              </c:pt>
              <c:pt idx="1">
                <c:v>4.968504</c:v>
              </c:pt>
              <c:pt idx="2">
                <c:v>5.666667</c:v>
              </c:pt>
              <c:pt idx="3">
                <c:v>5.625000</c:v>
              </c:pt>
              <c:pt idx="4">
                <c:v>5.489796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Eken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5.410714</c:v>
              </c:pt>
              <c:pt idx="1">
                <c:v>4.820513</c:v>
              </c:pt>
              <c:pt idx="2">
                <c:v>5.421053</c:v>
              </c:pt>
              <c:pt idx="3">
                <c:v>5.342105</c:v>
              </c:pt>
              <c:pt idx="4">
                <c:v>5.142857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0.562500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2013</c:v>
              </c:pt>
              <c:pt idx="1">
                <c:v>2012</c:v>
              </c:pt>
            </c:strLit>
          </c:cat>
          <c:val>
            <c:numLit>
              <c:formatCode>General</c:formatCode>
              <c:ptCount val="2"/>
              <c:pt idx="0">
                <c:v>0.437500</c:v>
              </c:pt>
              <c:pt idx="1">
                <c:v>0.562500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0.750000</c:v>
              </c:pt>
              <c:pt idx="1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0.937500</c:v>
              </c:pt>
              <c:pt idx="1">
                <c:v>0.062500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fc3da04f59e405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64b0bb2558644a8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dc723b9cacf4f3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Eken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fd8e40a75514a7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6180945ae1f484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201ba191384ab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8b3df99470474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6a81f220142480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39521a634ce4d7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6f9aebfedd4400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7c931e253b7493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27a31b7380b40b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d450bc735b9448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2f406379027415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615bbe9c41f47e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68d5f3b98354a5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6b779506cdc43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a4fee2a067541f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7b389c3f55640c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324704e7d6a4ee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3e2237c6c80491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fab63dc1e934bb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ff6cfff82884a0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9adccb1e29d46a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2017-02-01T10:48:19.995Z</dcterms:created>
  <dcterms:modified xsi:type="dcterms:W3CDTF">2017-02-01T10:48:19.995Z</dcterms:modified>
</cp:coreProperties>
</file>